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fd21509b7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fd21509b7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afd21509b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2afd21509b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fd21509b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afd21509b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afd21509b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afd21509b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afd21509b7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afd21509b7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afd21509b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afd21509b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afd21509b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afd21509b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afd21509b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afd21509b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afd21509b7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afd21509b7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afd21509b7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afd21509b7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939100" y="3453000"/>
            <a:ext cx="32658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Hand Tools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2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2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8" name="Google Shape;128;p22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9" name="Google Shape;129;p22"/>
          <p:cNvSpPr/>
          <p:nvPr/>
        </p:nvSpPr>
        <p:spPr>
          <a:xfrm>
            <a:off x="3004050" y="3445245"/>
            <a:ext cx="31359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Power Drill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23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/>
          <p:nvPr/>
        </p:nvSpPr>
        <p:spPr>
          <a:xfrm>
            <a:off x="3325400" y="861225"/>
            <a:ext cx="5625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37" name="Google Shape;137;p23"/>
          <p:cNvSpPr/>
          <p:nvPr/>
        </p:nvSpPr>
        <p:spPr>
          <a:xfrm>
            <a:off x="2783550" y="3445250"/>
            <a:ext cx="35769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[Insert Name]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2409300" y="3437475"/>
            <a:ext cx="43254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Bandsaw (Metal)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5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2409300" y="3437475"/>
            <a:ext cx="43254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Bandsaw (Wood)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6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6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1" name="Google Shape;81;p16"/>
          <p:cNvSpPr/>
          <p:nvPr/>
        </p:nvSpPr>
        <p:spPr>
          <a:xfrm>
            <a:off x="3004050" y="3445245"/>
            <a:ext cx="31359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Miter Saw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2853450" y="3445250"/>
            <a:ext cx="34371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Power Sander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8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8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6" name="Google Shape;96;p18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7" name="Google Shape;97;p18"/>
          <p:cNvSpPr/>
          <p:nvPr/>
        </p:nvSpPr>
        <p:spPr>
          <a:xfrm>
            <a:off x="3127800" y="3453025"/>
            <a:ext cx="28884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Drill Press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9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9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4" name="Google Shape;104;p19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5" name="Google Shape;105;p19"/>
          <p:cNvSpPr/>
          <p:nvPr/>
        </p:nvSpPr>
        <p:spPr>
          <a:xfrm>
            <a:off x="3004050" y="3445245"/>
            <a:ext cx="31359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Table Saw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0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2" name="Google Shape;112;p20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3" name="Google Shape;113;p20"/>
          <p:cNvSpPr/>
          <p:nvPr/>
        </p:nvSpPr>
        <p:spPr>
          <a:xfrm>
            <a:off x="2148150" y="3437475"/>
            <a:ext cx="48477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Horizontal Bandsaw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21"/>
          <p:cNvPicPr preferRelativeResize="0"/>
          <p:nvPr/>
        </p:nvPicPr>
        <p:blipFill rotWithShape="1">
          <a:blip r:embed="rId3">
            <a:alphaModFix/>
          </a:blip>
          <a:srcRect b="9166" l="25504" r="26517" t="21181"/>
          <a:stretch/>
        </p:blipFill>
        <p:spPr>
          <a:xfrm>
            <a:off x="441375" y="669975"/>
            <a:ext cx="2431901" cy="220657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21"/>
          <p:cNvSpPr txBox="1"/>
          <p:nvPr/>
        </p:nvSpPr>
        <p:spPr>
          <a:xfrm>
            <a:off x="3325400" y="861225"/>
            <a:ext cx="5454300" cy="161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ARE </a:t>
            </a:r>
            <a:r>
              <a:rPr b="1" i="1" lang="en" sz="5200">
                <a:latin typeface="Rockwell"/>
                <a:ea typeface="Rockwell"/>
                <a:cs typeface="Rockwell"/>
                <a:sym typeface="Rockwell"/>
              </a:rPr>
              <a:t>YOU</a:t>
            </a:r>
            <a:r>
              <a:rPr b="1" lang="en" sz="5200">
                <a:latin typeface="Rockwell"/>
                <a:ea typeface="Rockwell"/>
                <a:cs typeface="Rockwell"/>
                <a:sym typeface="Rockwell"/>
              </a:rPr>
              <a:t> </a:t>
            </a:r>
            <a:r>
              <a:rPr lang="en" sz="5200">
                <a:latin typeface="Rockwell"/>
                <a:ea typeface="Rockwell"/>
                <a:cs typeface="Rockwell"/>
                <a:sym typeface="Rockwell"/>
              </a:rPr>
              <a:t>SAFETY CERTIFIED?</a:t>
            </a:r>
            <a:endParaRPr sz="52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0" name="Google Shape;120;p21"/>
          <p:cNvSpPr txBox="1"/>
          <p:nvPr/>
        </p:nvSpPr>
        <p:spPr>
          <a:xfrm>
            <a:off x="3418650" y="2404125"/>
            <a:ext cx="5361000" cy="29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latin typeface="Rockwell"/>
                <a:ea typeface="Rockwell"/>
                <a:cs typeface="Rockwell"/>
                <a:sym typeface="Rockwell"/>
              </a:rPr>
              <a:t>Do not use this machine unless you have passed your safety certification exam!</a:t>
            </a:r>
            <a:endParaRPr i="1" sz="1100"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3004050" y="3445245"/>
            <a:ext cx="3135900" cy="652800"/>
          </a:xfrm>
          <a:prstGeom prst="rect">
            <a:avLst/>
          </a:prstGeom>
          <a:noFill/>
          <a:ln cap="flat" cmpd="sng" w="38100">
            <a:solidFill>
              <a:srgbClr val="D800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Rockwell"/>
                <a:ea typeface="Rockwell"/>
                <a:cs typeface="Rockwell"/>
                <a:sym typeface="Rockwell"/>
              </a:rPr>
              <a:t>Metal Press</a:t>
            </a:r>
            <a:endParaRPr sz="4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