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afd21509b7_0_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2afd21509b7_0_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2afd21509b7_0_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2afd21509b7_0_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afd21509b7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afd21509b7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afd21509b7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afd21509b7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2afd21509b7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2afd21509b7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2afd21509b7_0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2afd21509b7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2afd21509b7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2afd21509b7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afd21509b7_0_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2afd21509b7_0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2afd21509b7_0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2afd21509b7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2afd21509b7_0_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2afd21509b7_0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 b="9166" l="25504" r="26517" t="21181"/>
          <a:stretch/>
        </p:blipFill>
        <p:spPr>
          <a:xfrm>
            <a:off x="441375" y="669975"/>
            <a:ext cx="2431901" cy="2206576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3325400" y="861225"/>
            <a:ext cx="5454300" cy="161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5200">
                <a:latin typeface="Rockwell"/>
                <a:ea typeface="Rockwell"/>
                <a:cs typeface="Rockwell"/>
                <a:sym typeface="Rockwell"/>
              </a:rPr>
              <a:t>ARE </a:t>
            </a:r>
            <a:r>
              <a:rPr b="1" i="1" lang="en" sz="5200">
                <a:latin typeface="Rockwell"/>
                <a:ea typeface="Rockwell"/>
                <a:cs typeface="Rockwell"/>
                <a:sym typeface="Rockwell"/>
              </a:rPr>
              <a:t>YOU</a:t>
            </a:r>
            <a:r>
              <a:rPr b="1" lang="en" sz="5200">
                <a:latin typeface="Rockwell"/>
                <a:ea typeface="Rockwell"/>
                <a:cs typeface="Rockwell"/>
                <a:sym typeface="Rockwell"/>
              </a:rPr>
              <a:t> </a:t>
            </a:r>
            <a:r>
              <a:rPr lang="en" sz="5200">
                <a:latin typeface="Rockwell"/>
                <a:ea typeface="Rockwell"/>
                <a:cs typeface="Rockwell"/>
                <a:sym typeface="Rockwell"/>
              </a:rPr>
              <a:t>SAFETY CERTIFIED?</a:t>
            </a:r>
            <a:endParaRPr sz="5200"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3418650" y="2404125"/>
            <a:ext cx="5361000" cy="29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100">
                <a:latin typeface="Rockwell"/>
                <a:ea typeface="Rockwell"/>
                <a:cs typeface="Rockwell"/>
                <a:sym typeface="Rockwell"/>
              </a:rPr>
              <a:t>Do not use this machine unless you have passed your safety certification exam!</a:t>
            </a:r>
            <a:endParaRPr i="1" sz="1100"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57" name="Google Shape;57;p13"/>
          <p:cNvSpPr/>
          <p:nvPr/>
        </p:nvSpPr>
        <p:spPr>
          <a:xfrm>
            <a:off x="2939100" y="3453000"/>
            <a:ext cx="3265800" cy="652800"/>
          </a:xfrm>
          <a:prstGeom prst="rect">
            <a:avLst/>
          </a:prstGeom>
          <a:noFill/>
          <a:ln cap="flat" cmpd="sng" w="38100">
            <a:solidFill>
              <a:srgbClr val="D8000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>
                <a:latin typeface="Rockwell"/>
                <a:ea typeface="Rockwell"/>
                <a:cs typeface="Rockwell"/>
                <a:sym typeface="Rockwell"/>
              </a:rPr>
              <a:t>Hand Tools</a:t>
            </a:r>
            <a:endParaRPr sz="4000">
              <a:latin typeface="Rockwell"/>
              <a:ea typeface="Rockwell"/>
              <a:cs typeface="Rockwell"/>
              <a:sym typeface="Rockwel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" name="Google Shape;126;p22"/>
          <p:cNvPicPr preferRelativeResize="0"/>
          <p:nvPr/>
        </p:nvPicPr>
        <p:blipFill rotWithShape="1">
          <a:blip r:embed="rId3">
            <a:alphaModFix/>
          </a:blip>
          <a:srcRect b="9166" l="25504" r="26517" t="21181"/>
          <a:stretch/>
        </p:blipFill>
        <p:spPr>
          <a:xfrm>
            <a:off x="441375" y="669975"/>
            <a:ext cx="2431901" cy="2206576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p22"/>
          <p:cNvSpPr txBox="1"/>
          <p:nvPr/>
        </p:nvSpPr>
        <p:spPr>
          <a:xfrm>
            <a:off x="3325400" y="861225"/>
            <a:ext cx="5454300" cy="161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5200">
                <a:latin typeface="Rockwell"/>
                <a:ea typeface="Rockwell"/>
                <a:cs typeface="Rockwell"/>
                <a:sym typeface="Rockwell"/>
              </a:rPr>
              <a:t>ARE </a:t>
            </a:r>
            <a:r>
              <a:rPr b="1" i="1" lang="en" sz="5200">
                <a:latin typeface="Rockwell"/>
                <a:ea typeface="Rockwell"/>
                <a:cs typeface="Rockwell"/>
                <a:sym typeface="Rockwell"/>
              </a:rPr>
              <a:t>YOU</a:t>
            </a:r>
            <a:r>
              <a:rPr b="1" lang="en" sz="5200">
                <a:latin typeface="Rockwell"/>
                <a:ea typeface="Rockwell"/>
                <a:cs typeface="Rockwell"/>
                <a:sym typeface="Rockwell"/>
              </a:rPr>
              <a:t> </a:t>
            </a:r>
            <a:r>
              <a:rPr lang="en" sz="5200">
                <a:latin typeface="Rockwell"/>
                <a:ea typeface="Rockwell"/>
                <a:cs typeface="Rockwell"/>
                <a:sym typeface="Rockwell"/>
              </a:rPr>
              <a:t>SAFETY CERTIFIED?</a:t>
            </a:r>
            <a:endParaRPr sz="5200"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128" name="Google Shape;128;p22"/>
          <p:cNvSpPr txBox="1"/>
          <p:nvPr/>
        </p:nvSpPr>
        <p:spPr>
          <a:xfrm>
            <a:off x="3418650" y="2404125"/>
            <a:ext cx="5361000" cy="29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100">
                <a:latin typeface="Rockwell"/>
                <a:ea typeface="Rockwell"/>
                <a:cs typeface="Rockwell"/>
                <a:sym typeface="Rockwell"/>
              </a:rPr>
              <a:t>Do not use this machine unless you have passed your safety certification exam!</a:t>
            </a:r>
            <a:endParaRPr i="1" sz="1100"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129" name="Google Shape;129;p22"/>
          <p:cNvSpPr/>
          <p:nvPr/>
        </p:nvSpPr>
        <p:spPr>
          <a:xfrm>
            <a:off x="3004050" y="3445245"/>
            <a:ext cx="3135900" cy="652800"/>
          </a:xfrm>
          <a:prstGeom prst="rect">
            <a:avLst/>
          </a:prstGeom>
          <a:noFill/>
          <a:ln cap="flat" cmpd="sng" w="38100">
            <a:solidFill>
              <a:srgbClr val="D8000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>
                <a:latin typeface="Rockwell"/>
                <a:ea typeface="Rockwell"/>
                <a:cs typeface="Rockwell"/>
                <a:sym typeface="Rockwell"/>
              </a:rPr>
              <a:t>Power Drill</a:t>
            </a:r>
            <a:endParaRPr sz="4000">
              <a:latin typeface="Rockwell"/>
              <a:ea typeface="Rockwell"/>
              <a:cs typeface="Rockwell"/>
              <a:sym typeface="Rockwel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Google Shape;134;p23"/>
          <p:cNvPicPr preferRelativeResize="0"/>
          <p:nvPr/>
        </p:nvPicPr>
        <p:blipFill rotWithShape="1">
          <a:blip r:embed="rId3">
            <a:alphaModFix/>
          </a:blip>
          <a:srcRect b="9166" l="25504" r="26517" t="21181"/>
          <a:stretch/>
        </p:blipFill>
        <p:spPr>
          <a:xfrm>
            <a:off x="441375" y="669975"/>
            <a:ext cx="2431901" cy="2206576"/>
          </a:xfrm>
          <a:prstGeom prst="rect">
            <a:avLst/>
          </a:prstGeom>
          <a:noFill/>
          <a:ln>
            <a:noFill/>
          </a:ln>
        </p:spPr>
      </p:pic>
      <p:sp>
        <p:nvSpPr>
          <p:cNvPr id="135" name="Google Shape;135;p23"/>
          <p:cNvSpPr txBox="1"/>
          <p:nvPr/>
        </p:nvSpPr>
        <p:spPr>
          <a:xfrm>
            <a:off x="3325400" y="861225"/>
            <a:ext cx="5625300" cy="161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5200">
                <a:latin typeface="Rockwell"/>
                <a:ea typeface="Rockwell"/>
                <a:cs typeface="Rockwell"/>
                <a:sym typeface="Rockwell"/>
              </a:rPr>
              <a:t>ARE </a:t>
            </a:r>
            <a:r>
              <a:rPr b="1" i="1" lang="en" sz="5200">
                <a:latin typeface="Rockwell"/>
                <a:ea typeface="Rockwell"/>
                <a:cs typeface="Rockwell"/>
                <a:sym typeface="Rockwell"/>
              </a:rPr>
              <a:t>YOU</a:t>
            </a:r>
            <a:r>
              <a:rPr b="1" lang="en" sz="5200">
                <a:latin typeface="Rockwell"/>
                <a:ea typeface="Rockwell"/>
                <a:cs typeface="Rockwell"/>
                <a:sym typeface="Rockwell"/>
              </a:rPr>
              <a:t> </a:t>
            </a:r>
            <a:r>
              <a:rPr lang="en" sz="5200">
                <a:latin typeface="Rockwell"/>
                <a:ea typeface="Rockwell"/>
                <a:cs typeface="Rockwell"/>
                <a:sym typeface="Rockwell"/>
              </a:rPr>
              <a:t>SAFETY CERTIFIED?</a:t>
            </a:r>
            <a:endParaRPr sz="5200"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136" name="Google Shape;136;p23"/>
          <p:cNvSpPr txBox="1"/>
          <p:nvPr/>
        </p:nvSpPr>
        <p:spPr>
          <a:xfrm>
            <a:off x="3418650" y="2404125"/>
            <a:ext cx="5361000" cy="29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100">
                <a:latin typeface="Rockwell"/>
                <a:ea typeface="Rockwell"/>
                <a:cs typeface="Rockwell"/>
                <a:sym typeface="Rockwell"/>
              </a:rPr>
              <a:t>Do not use this machine unless you have passed your safety certification exam!</a:t>
            </a:r>
            <a:endParaRPr i="1" sz="1100"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137" name="Google Shape;137;p23"/>
          <p:cNvSpPr/>
          <p:nvPr/>
        </p:nvSpPr>
        <p:spPr>
          <a:xfrm>
            <a:off x="2783550" y="3445250"/>
            <a:ext cx="3576900" cy="652800"/>
          </a:xfrm>
          <a:prstGeom prst="rect">
            <a:avLst/>
          </a:prstGeom>
          <a:noFill/>
          <a:ln cap="flat" cmpd="sng" w="38100">
            <a:solidFill>
              <a:srgbClr val="D8000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>
                <a:latin typeface="Rockwell"/>
                <a:ea typeface="Rockwell"/>
                <a:cs typeface="Rockwell"/>
                <a:sym typeface="Rockwell"/>
              </a:rPr>
              <a:t>[Insert Name]</a:t>
            </a:r>
            <a:endParaRPr sz="4000">
              <a:latin typeface="Rockwell"/>
              <a:ea typeface="Rockwell"/>
              <a:cs typeface="Rockwell"/>
              <a:sym typeface="Rockwel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 rotWithShape="1">
          <a:blip r:embed="rId3">
            <a:alphaModFix/>
          </a:blip>
          <a:srcRect b="9166" l="25504" r="26517" t="21181"/>
          <a:stretch/>
        </p:blipFill>
        <p:spPr>
          <a:xfrm>
            <a:off x="441375" y="669975"/>
            <a:ext cx="2431901" cy="2206576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4"/>
          <p:cNvSpPr txBox="1"/>
          <p:nvPr/>
        </p:nvSpPr>
        <p:spPr>
          <a:xfrm>
            <a:off x="3325400" y="861225"/>
            <a:ext cx="5454300" cy="161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5200">
                <a:latin typeface="Rockwell"/>
                <a:ea typeface="Rockwell"/>
                <a:cs typeface="Rockwell"/>
                <a:sym typeface="Rockwell"/>
              </a:rPr>
              <a:t>ARE </a:t>
            </a:r>
            <a:r>
              <a:rPr b="1" i="1" lang="en" sz="5200">
                <a:latin typeface="Rockwell"/>
                <a:ea typeface="Rockwell"/>
                <a:cs typeface="Rockwell"/>
                <a:sym typeface="Rockwell"/>
              </a:rPr>
              <a:t>YOU</a:t>
            </a:r>
            <a:r>
              <a:rPr b="1" lang="en" sz="5200">
                <a:latin typeface="Rockwell"/>
                <a:ea typeface="Rockwell"/>
                <a:cs typeface="Rockwell"/>
                <a:sym typeface="Rockwell"/>
              </a:rPr>
              <a:t> </a:t>
            </a:r>
            <a:r>
              <a:rPr lang="en" sz="5200">
                <a:latin typeface="Rockwell"/>
                <a:ea typeface="Rockwell"/>
                <a:cs typeface="Rockwell"/>
                <a:sym typeface="Rockwell"/>
              </a:rPr>
              <a:t>SAFETY CERTIFIED?</a:t>
            </a:r>
            <a:endParaRPr sz="5200"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3418650" y="2404125"/>
            <a:ext cx="5361000" cy="29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100">
                <a:latin typeface="Rockwell"/>
                <a:ea typeface="Rockwell"/>
                <a:cs typeface="Rockwell"/>
                <a:sym typeface="Rockwell"/>
              </a:rPr>
              <a:t>Do not use this machine unless you have passed your safety certification exam!</a:t>
            </a:r>
            <a:endParaRPr i="1" sz="1100"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65" name="Google Shape;65;p14"/>
          <p:cNvSpPr/>
          <p:nvPr/>
        </p:nvSpPr>
        <p:spPr>
          <a:xfrm>
            <a:off x="2409300" y="3437475"/>
            <a:ext cx="4325400" cy="652800"/>
          </a:xfrm>
          <a:prstGeom prst="rect">
            <a:avLst/>
          </a:prstGeom>
          <a:noFill/>
          <a:ln cap="flat" cmpd="sng" w="38100">
            <a:solidFill>
              <a:srgbClr val="D8000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>
                <a:latin typeface="Rockwell"/>
                <a:ea typeface="Rockwell"/>
                <a:cs typeface="Rockwell"/>
                <a:sym typeface="Rockwell"/>
              </a:rPr>
              <a:t>Bandsaw (Metal)</a:t>
            </a:r>
            <a:endParaRPr sz="4000">
              <a:latin typeface="Rockwell"/>
              <a:ea typeface="Rockwell"/>
              <a:cs typeface="Rockwell"/>
              <a:sym typeface="Rockwel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5"/>
          <p:cNvPicPr preferRelativeResize="0"/>
          <p:nvPr/>
        </p:nvPicPr>
        <p:blipFill rotWithShape="1">
          <a:blip r:embed="rId3">
            <a:alphaModFix/>
          </a:blip>
          <a:srcRect b="9166" l="25504" r="26517" t="21181"/>
          <a:stretch/>
        </p:blipFill>
        <p:spPr>
          <a:xfrm>
            <a:off x="441375" y="669975"/>
            <a:ext cx="2431901" cy="2206576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15"/>
          <p:cNvSpPr txBox="1"/>
          <p:nvPr/>
        </p:nvSpPr>
        <p:spPr>
          <a:xfrm>
            <a:off x="3325400" y="861225"/>
            <a:ext cx="5454300" cy="161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5200">
                <a:latin typeface="Rockwell"/>
                <a:ea typeface="Rockwell"/>
                <a:cs typeface="Rockwell"/>
                <a:sym typeface="Rockwell"/>
              </a:rPr>
              <a:t>ARE </a:t>
            </a:r>
            <a:r>
              <a:rPr b="1" i="1" lang="en" sz="5200">
                <a:latin typeface="Rockwell"/>
                <a:ea typeface="Rockwell"/>
                <a:cs typeface="Rockwell"/>
                <a:sym typeface="Rockwell"/>
              </a:rPr>
              <a:t>YOU</a:t>
            </a:r>
            <a:r>
              <a:rPr b="1" lang="en" sz="5200">
                <a:latin typeface="Rockwell"/>
                <a:ea typeface="Rockwell"/>
                <a:cs typeface="Rockwell"/>
                <a:sym typeface="Rockwell"/>
              </a:rPr>
              <a:t> </a:t>
            </a:r>
            <a:r>
              <a:rPr lang="en" sz="5200">
                <a:latin typeface="Rockwell"/>
                <a:ea typeface="Rockwell"/>
                <a:cs typeface="Rockwell"/>
                <a:sym typeface="Rockwell"/>
              </a:rPr>
              <a:t>SAFETY CERTIFIED?</a:t>
            </a:r>
            <a:endParaRPr sz="5200"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72" name="Google Shape;72;p15"/>
          <p:cNvSpPr txBox="1"/>
          <p:nvPr/>
        </p:nvSpPr>
        <p:spPr>
          <a:xfrm>
            <a:off x="3418650" y="2404125"/>
            <a:ext cx="5361000" cy="29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100">
                <a:latin typeface="Rockwell"/>
                <a:ea typeface="Rockwell"/>
                <a:cs typeface="Rockwell"/>
                <a:sym typeface="Rockwell"/>
              </a:rPr>
              <a:t>Do not use this machine unless you have passed your safety certification exam!</a:t>
            </a:r>
            <a:endParaRPr i="1" sz="1100"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73" name="Google Shape;73;p15"/>
          <p:cNvSpPr/>
          <p:nvPr/>
        </p:nvSpPr>
        <p:spPr>
          <a:xfrm>
            <a:off x="2409300" y="3437475"/>
            <a:ext cx="4325400" cy="652800"/>
          </a:xfrm>
          <a:prstGeom prst="rect">
            <a:avLst/>
          </a:prstGeom>
          <a:noFill/>
          <a:ln cap="flat" cmpd="sng" w="38100">
            <a:solidFill>
              <a:srgbClr val="D8000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>
                <a:latin typeface="Rockwell"/>
                <a:ea typeface="Rockwell"/>
                <a:cs typeface="Rockwell"/>
                <a:sym typeface="Rockwell"/>
              </a:rPr>
              <a:t>Bandsaw (Wood)</a:t>
            </a:r>
            <a:endParaRPr sz="4000">
              <a:latin typeface="Rockwell"/>
              <a:ea typeface="Rockwell"/>
              <a:cs typeface="Rockwell"/>
              <a:sym typeface="Rockwel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16"/>
          <p:cNvPicPr preferRelativeResize="0"/>
          <p:nvPr/>
        </p:nvPicPr>
        <p:blipFill rotWithShape="1">
          <a:blip r:embed="rId3">
            <a:alphaModFix/>
          </a:blip>
          <a:srcRect b="9166" l="25504" r="26517" t="21181"/>
          <a:stretch/>
        </p:blipFill>
        <p:spPr>
          <a:xfrm>
            <a:off x="441375" y="669975"/>
            <a:ext cx="2431901" cy="2206576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16"/>
          <p:cNvSpPr txBox="1"/>
          <p:nvPr/>
        </p:nvSpPr>
        <p:spPr>
          <a:xfrm>
            <a:off x="3325400" y="861225"/>
            <a:ext cx="5454300" cy="161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5200">
                <a:latin typeface="Rockwell"/>
                <a:ea typeface="Rockwell"/>
                <a:cs typeface="Rockwell"/>
                <a:sym typeface="Rockwell"/>
              </a:rPr>
              <a:t>ARE </a:t>
            </a:r>
            <a:r>
              <a:rPr b="1" i="1" lang="en" sz="5200">
                <a:latin typeface="Rockwell"/>
                <a:ea typeface="Rockwell"/>
                <a:cs typeface="Rockwell"/>
                <a:sym typeface="Rockwell"/>
              </a:rPr>
              <a:t>YOU</a:t>
            </a:r>
            <a:r>
              <a:rPr b="1" lang="en" sz="5200">
                <a:latin typeface="Rockwell"/>
                <a:ea typeface="Rockwell"/>
                <a:cs typeface="Rockwell"/>
                <a:sym typeface="Rockwell"/>
              </a:rPr>
              <a:t> </a:t>
            </a:r>
            <a:r>
              <a:rPr lang="en" sz="5200">
                <a:latin typeface="Rockwell"/>
                <a:ea typeface="Rockwell"/>
                <a:cs typeface="Rockwell"/>
                <a:sym typeface="Rockwell"/>
              </a:rPr>
              <a:t>SAFETY CERTIFIED?</a:t>
            </a:r>
            <a:endParaRPr sz="5200"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80" name="Google Shape;80;p16"/>
          <p:cNvSpPr txBox="1"/>
          <p:nvPr/>
        </p:nvSpPr>
        <p:spPr>
          <a:xfrm>
            <a:off x="3418650" y="2404125"/>
            <a:ext cx="5361000" cy="29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100">
                <a:latin typeface="Rockwell"/>
                <a:ea typeface="Rockwell"/>
                <a:cs typeface="Rockwell"/>
                <a:sym typeface="Rockwell"/>
              </a:rPr>
              <a:t>Do not use this machine unless you have passed your safety certification exam!</a:t>
            </a:r>
            <a:endParaRPr i="1" sz="1100"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81" name="Google Shape;81;p16"/>
          <p:cNvSpPr/>
          <p:nvPr/>
        </p:nvSpPr>
        <p:spPr>
          <a:xfrm>
            <a:off x="3004050" y="3445245"/>
            <a:ext cx="3135900" cy="652800"/>
          </a:xfrm>
          <a:prstGeom prst="rect">
            <a:avLst/>
          </a:prstGeom>
          <a:noFill/>
          <a:ln cap="flat" cmpd="sng" w="38100">
            <a:solidFill>
              <a:srgbClr val="D8000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>
                <a:latin typeface="Rockwell"/>
                <a:ea typeface="Rockwell"/>
                <a:cs typeface="Rockwell"/>
                <a:sym typeface="Rockwell"/>
              </a:rPr>
              <a:t>Miter Saw</a:t>
            </a:r>
            <a:endParaRPr sz="4000">
              <a:latin typeface="Rockwell"/>
              <a:ea typeface="Rockwell"/>
              <a:cs typeface="Rockwell"/>
              <a:sym typeface="Rockwel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7"/>
          <p:cNvPicPr preferRelativeResize="0"/>
          <p:nvPr/>
        </p:nvPicPr>
        <p:blipFill rotWithShape="1">
          <a:blip r:embed="rId3">
            <a:alphaModFix/>
          </a:blip>
          <a:srcRect b="9166" l="25504" r="26517" t="21181"/>
          <a:stretch/>
        </p:blipFill>
        <p:spPr>
          <a:xfrm>
            <a:off x="441375" y="669975"/>
            <a:ext cx="2431901" cy="2206576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7"/>
          <p:cNvSpPr txBox="1"/>
          <p:nvPr/>
        </p:nvSpPr>
        <p:spPr>
          <a:xfrm>
            <a:off x="3325400" y="861225"/>
            <a:ext cx="5454300" cy="161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5200">
                <a:latin typeface="Rockwell"/>
                <a:ea typeface="Rockwell"/>
                <a:cs typeface="Rockwell"/>
                <a:sym typeface="Rockwell"/>
              </a:rPr>
              <a:t>ARE </a:t>
            </a:r>
            <a:r>
              <a:rPr b="1" i="1" lang="en" sz="5200">
                <a:latin typeface="Rockwell"/>
                <a:ea typeface="Rockwell"/>
                <a:cs typeface="Rockwell"/>
                <a:sym typeface="Rockwell"/>
              </a:rPr>
              <a:t>YOU</a:t>
            </a:r>
            <a:r>
              <a:rPr b="1" lang="en" sz="5200">
                <a:latin typeface="Rockwell"/>
                <a:ea typeface="Rockwell"/>
                <a:cs typeface="Rockwell"/>
                <a:sym typeface="Rockwell"/>
              </a:rPr>
              <a:t> </a:t>
            </a:r>
            <a:r>
              <a:rPr lang="en" sz="5200">
                <a:latin typeface="Rockwell"/>
                <a:ea typeface="Rockwell"/>
                <a:cs typeface="Rockwell"/>
                <a:sym typeface="Rockwell"/>
              </a:rPr>
              <a:t>SAFETY CERTIFIED?</a:t>
            </a:r>
            <a:endParaRPr sz="5200"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88" name="Google Shape;88;p17"/>
          <p:cNvSpPr txBox="1"/>
          <p:nvPr/>
        </p:nvSpPr>
        <p:spPr>
          <a:xfrm>
            <a:off x="3418650" y="2404125"/>
            <a:ext cx="5361000" cy="29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100">
                <a:latin typeface="Rockwell"/>
                <a:ea typeface="Rockwell"/>
                <a:cs typeface="Rockwell"/>
                <a:sym typeface="Rockwell"/>
              </a:rPr>
              <a:t>Do not use this machine unless you have passed your safety certification exam!</a:t>
            </a:r>
            <a:endParaRPr i="1" sz="1100"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89" name="Google Shape;89;p17"/>
          <p:cNvSpPr/>
          <p:nvPr/>
        </p:nvSpPr>
        <p:spPr>
          <a:xfrm>
            <a:off x="2853450" y="3445250"/>
            <a:ext cx="3437100" cy="652800"/>
          </a:xfrm>
          <a:prstGeom prst="rect">
            <a:avLst/>
          </a:prstGeom>
          <a:noFill/>
          <a:ln cap="flat" cmpd="sng" w="38100">
            <a:solidFill>
              <a:srgbClr val="D8000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>
                <a:latin typeface="Rockwell"/>
                <a:ea typeface="Rockwell"/>
                <a:cs typeface="Rockwell"/>
                <a:sym typeface="Rockwell"/>
              </a:rPr>
              <a:t>Power Sander</a:t>
            </a:r>
            <a:endParaRPr sz="4000">
              <a:latin typeface="Rockwell"/>
              <a:ea typeface="Rockwell"/>
              <a:cs typeface="Rockwell"/>
              <a:sym typeface="Rockwel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18"/>
          <p:cNvPicPr preferRelativeResize="0"/>
          <p:nvPr/>
        </p:nvPicPr>
        <p:blipFill rotWithShape="1">
          <a:blip r:embed="rId3">
            <a:alphaModFix/>
          </a:blip>
          <a:srcRect b="9166" l="25504" r="26517" t="21181"/>
          <a:stretch/>
        </p:blipFill>
        <p:spPr>
          <a:xfrm>
            <a:off x="441375" y="669975"/>
            <a:ext cx="2431901" cy="2206576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18"/>
          <p:cNvSpPr txBox="1"/>
          <p:nvPr/>
        </p:nvSpPr>
        <p:spPr>
          <a:xfrm>
            <a:off x="3325400" y="861225"/>
            <a:ext cx="5454300" cy="161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5200">
                <a:latin typeface="Rockwell"/>
                <a:ea typeface="Rockwell"/>
                <a:cs typeface="Rockwell"/>
                <a:sym typeface="Rockwell"/>
              </a:rPr>
              <a:t>ARE </a:t>
            </a:r>
            <a:r>
              <a:rPr b="1" i="1" lang="en" sz="5200">
                <a:latin typeface="Rockwell"/>
                <a:ea typeface="Rockwell"/>
                <a:cs typeface="Rockwell"/>
                <a:sym typeface="Rockwell"/>
              </a:rPr>
              <a:t>YOU</a:t>
            </a:r>
            <a:r>
              <a:rPr b="1" lang="en" sz="5200">
                <a:latin typeface="Rockwell"/>
                <a:ea typeface="Rockwell"/>
                <a:cs typeface="Rockwell"/>
                <a:sym typeface="Rockwell"/>
              </a:rPr>
              <a:t> </a:t>
            </a:r>
            <a:r>
              <a:rPr lang="en" sz="5200">
                <a:latin typeface="Rockwell"/>
                <a:ea typeface="Rockwell"/>
                <a:cs typeface="Rockwell"/>
                <a:sym typeface="Rockwell"/>
              </a:rPr>
              <a:t>SAFETY CERTIFIED?</a:t>
            </a:r>
            <a:endParaRPr sz="5200"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96" name="Google Shape;96;p18"/>
          <p:cNvSpPr txBox="1"/>
          <p:nvPr/>
        </p:nvSpPr>
        <p:spPr>
          <a:xfrm>
            <a:off x="3418650" y="2404125"/>
            <a:ext cx="5361000" cy="29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100">
                <a:latin typeface="Rockwell"/>
                <a:ea typeface="Rockwell"/>
                <a:cs typeface="Rockwell"/>
                <a:sym typeface="Rockwell"/>
              </a:rPr>
              <a:t>Do not use this machine unless you have passed your safety certification exam!</a:t>
            </a:r>
            <a:endParaRPr i="1" sz="1100"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97" name="Google Shape;97;p18"/>
          <p:cNvSpPr/>
          <p:nvPr/>
        </p:nvSpPr>
        <p:spPr>
          <a:xfrm>
            <a:off x="3127800" y="3453025"/>
            <a:ext cx="2888400" cy="652800"/>
          </a:xfrm>
          <a:prstGeom prst="rect">
            <a:avLst/>
          </a:prstGeom>
          <a:noFill/>
          <a:ln cap="flat" cmpd="sng" w="38100">
            <a:solidFill>
              <a:srgbClr val="D8000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>
                <a:latin typeface="Rockwell"/>
                <a:ea typeface="Rockwell"/>
                <a:cs typeface="Rockwell"/>
                <a:sym typeface="Rockwell"/>
              </a:rPr>
              <a:t>Drill Press</a:t>
            </a:r>
            <a:endParaRPr sz="4000">
              <a:latin typeface="Rockwell"/>
              <a:ea typeface="Rockwell"/>
              <a:cs typeface="Rockwell"/>
              <a:sym typeface="Rockwel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Google Shape;102;p19"/>
          <p:cNvPicPr preferRelativeResize="0"/>
          <p:nvPr/>
        </p:nvPicPr>
        <p:blipFill rotWithShape="1">
          <a:blip r:embed="rId3">
            <a:alphaModFix/>
          </a:blip>
          <a:srcRect b="9166" l="25504" r="26517" t="21181"/>
          <a:stretch/>
        </p:blipFill>
        <p:spPr>
          <a:xfrm>
            <a:off x="441375" y="669975"/>
            <a:ext cx="2431901" cy="2206576"/>
          </a:xfrm>
          <a:prstGeom prst="rect">
            <a:avLst/>
          </a:prstGeom>
          <a:noFill/>
          <a:ln>
            <a:noFill/>
          </a:ln>
        </p:spPr>
      </p:pic>
      <p:sp>
        <p:nvSpPr>
          <p:cNvPr id="103" name="Google Shape;103;p19"/>
          <p:cNvSpPr txBox="1"/>
          <p:nvPr/>
        </p:nvSpPr>
        <p:spPr>
          <a:xfrm>
            <a:off x="3325400" y="861225"/>
            <a:ext cx="5454300" cy="161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5200">
                <a:latin typeface="Rockwell"/>
                <a:ea typeface="Rockwell"/>
                <a:cs typeface="Rockwell"/>
                <a:sym typeface="Rockwell"/>
              </a:rPr>
              <a:t>ARE </a:t>
            </a:r>
            <a:r>
              <a:rPr b="1" i="1" lang="en" sz="5200">
                <a:latin typeface="Rockwell"/>
                <a:ea typeface="Rockwell"/>
                <a:cs typeface="Rockwell"/>
                <a:sym typeface="Rockwell"/>
              </a:rPr>
              <a:t>YOU</a:t>
            </a:r>
            <a:r>
              <a:rPr b="1" lang="en" sz="5200">
                <a:latin typeface="Rockwell"/>
                <a:ea typeface="Rockwell"/>
                <a:cs typeface="Rockwell"/>
                <a:sym typeface="Rockwell"/>
              </a:rPr>
              <a:t> </a:t>
            </a:r>
            <a:r>
              <a:rPr lang="en" sz="5200">
                <a:latin typeface="Rockwell"/>
                <a:ea typeface="Rockwell"/>
                <a:cs typeface="Rockwell"/>
                <a:sym typeface="Rockwell"/>
              </a:rPr>
              <a:t>SAFETY CERTIFIED?</a:t>
            </a:r>
            <a:endParaRPr sz="5200"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104" name="Google Shape;104;p19"/>
          <p:cNvSpPr txBox="1"/>
          <p:nvPr/>
        </p:nvSpPr>
        <p:spPr>
          <a:xfrm>
            <a:off x="3418650" y="2404125"/>
            <a:ext cx="5361000" cy="29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100">
                <a:latin typeface="Rockwell"/>
                <a:ea typeface="Rockwell"/>
                <a:cs typeface="Rockwell"/>
                <a:sym typeface="Rockwell"/>
              </a:rPr>
              <a:t>Do not use this machine unless you have passed your safety certification exam!</a:t>
            </a:r>
            <a:endParaRPr i="1" sz="1100"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105" name="Google Shape;105;p19"/>
          <p:cNvSpPr/>
          <p:nvPr/>
        </p:nvSpPr>
        <p:spPr>
          <a:xfrm>
            <a:off x="3004050" y="3445245"/>
            <a:ext cx="3135900" cy="652800"/>
          </a:xfrm>
          <a:prstGeom prst="rect">
            <a:avLst/>
          </a:prstGeom>
          <a:noFill/>
          <a:ln cap="flat" cmpd="sng" w="38100">
            <a:solidFill>
              <a:srgbClr val="D8000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>
                <a:latin typeface="Rockwell"/>
                <a:ea typeface="Rockwell"/>
                <a:cs typeface="Rockwell"/>
                <a:sym typeface="Rockwell"/>
              </a:rPr>
              <a:t>Table Saw</a:t>
            </a:r>
            <a:endParaRPr sz="4000">
              <a:latin typeface="Rockwell"/>
              <a:ea typeface="Rockwell"/>
              <a:cs typeface="Rockwell"/>
              <a:sym typeface="Rockwel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p20"/>
          <p:cNvPicPr preferRelativeResize="0"/>
          <p:nvPr/>
        </p:nvPicPr>
        <p:blipFill rotWithShape="1">
          <a:blip r:embed="rId3">
            <a:alphaModFix/>
          </a:blip>
          <a:srcRect b="9166" l="25504" r="26517" t="21181"/>
          <a:stretch/>
        </p:blipFill>
        <p:spPr>
          <a:xfrm>
            <a:off x="441375" y="669975"/>
            <a:ext cx="2431901" cy="2206576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p20"/>
          <p:cNvSpPr txBox="1"/>
          <p:nvPr/>
        </p:nvSpPr>
        <p:spPr>
          <a:xfrm>
            <a:off x="3325400" y="861225"/>
            <a:ext cx="5454300" cy="161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5200">
                <a:latin typeface="Rockwell"/>
                <a:ea typeface="Rockwell"/>
                <a:cs typeface="Rockwell"/>
                <a:sym typeface="Rockwell"/>
              </a:rPr>
              <a:t>ARE </a:t>
            </a:r>
            <a:r>
              <a:rPr b="1" i="1" lang="en" sz="5200">
                <a:latin typeface="Rockwell"/>
                <a:ea typeface="Rockwell"/>
                <a:cs typeface="Rockwell"/>
                <a:sym typeface="Rockwell"/>
              </a:rPr>
              <a:t>YOU</a:t>
            </a:r>
            <a:r>
              <a:rPr b="1" lang="en" sz="5200">
                <a:latin typeface="Rockwell"/>
                <a:ea typeface="Rockwell"/>
                <a:cs typeface="Rockwell"/>
                <a:sym typeface="Rockwell"/>
              </a:rPr>
              <a:t> </a:t>
            </a:r>
            <a:r>
              <a:rPr lang="en" sz="5200">
                <a:latin typeface="Rockwell"/>
                <a:ea typeface="Rockwell"/>
                <a:cs typeface="Rockwell"/>
                <a:sym typeface="Rockwell"/>
              </a:rPr>
              <a:t>SAFETY CERTIFIED?</a:t>
            </a:r>
            <a:endParaRPr sz="5200"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112" name="Google Shape;112;p20"/>
          <p:cNvSpPr txBox="1"/>
          <p:nvPr/>
        </p:nvSpPr>
        <p:spPr>
          <a:xfrm>
            <a:off x="3418650" y="2404125"/>
            <a:ext cx="5361000" cy="29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100">
                <a:latin typeface="Rockwell"/>
                <a:ea typeface="Rockwell"/>
                <a:cs typeface="Rockwell"/>
                <a:sym typeface="Rockwell"/>
              </a:rPr>
              <a:t>Do not use this machine unless you have passed your safety certification exam!</a:t>
            </a:r>
            <a:endParaRPr i="1" sz="1100"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113" name="Google Shape;113;p20"/>
          <p:cNvSpPr/>
          <p:nvPr/>
        </p:nvSpPr>
        <p:spPr>
          <a:xfrm>
            <a:off x="2148150" y="3437475"/>
            <a:ext cx="4847700" cy="652800"/>
          </a:xfrm>
          <a:prstGeom prst="rect">
            <a:avLst/>
          </a:prstGeom>
          <a:noFill/>
          <a:ln cap="flat" cmpd="sng" w="38100">
            <a:solidFill>
              <a:srgbClr val="D8000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>
                <a:latin typeface="Rockwell"/>
                <a:ea typeface="Rockwell"/>
                <a:cs typeface="Rockwell"/>
                <a:sym typeface="Rockwell"/>
              </a:rPr>
              <a:t>Horizontal Bandsaw</a:t>
            </a:r>
            <a:endParaRPr sz="4000">
              <a:latin typeface="Rockwell"/>
              <a:ea typeface="Rockwell"/>
              <a:cs typeface="Rockwell"/>
              <a:sym typeface="Rockwel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Google Shape;118;p21"/>
          <p:cNvPicPr preferRelativeResize="0"/>
          <p:nvPr/>
        </p:nvPicPr>
        <p:blipFill rotWithShape="1">
          <a:blip r:embed="rId3">
            <a:alphaModFix/>
          </a:blip>
          <a:srcRect b="9166" l="25504" r="26517" t="21181"/>
          <a:stretch/>
        </p:blipFill>
        <p:spPr>
          <a:xfrm>
            <a:off x="441375" y="669975"/>
            <a:ext cx="2431901" cy="2206576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21"/>
          <p:cNvSpPr txBox="1"/>
          <p:nvPr/>
        </p:nvSpPr>
        <p:spPr>
          <a:xfrm>
            <a:off x="3325400" y="861225"/>
            <a:ext cx="5454300" cy="1619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5200">
                <a:latin typeface="Rockwell"/>
                <a:ea typeface="Rockwell"/>
                <a:cs typeface="Rockwell"/>
                <a:sym typeface="Rockwell"/>
              </a:rPr>
              <a:t>ARE </a:t>
            </a:r>
            <a:r>
              <a:rPr b="1" i="1" lang="en" sz="5200">
                <a:latin typeface="Rockwell"/>
                <a:ea typeface="Rockwell"/>
                <a:cs typeface="Rockwell"/>
                <a:sym typeface="Rockwell"/>
              </a:rPr>
              <a:t>YOU</a:t>
            </a:r>
            <a:r>
              <a:rPr b="1" lang="en" sz="5200">
                <a:latin typeface="Rockwell"/>
                <a:ea typeface="Rockwell"/>
                <a:cs typeface="Rockwell"/>
                <a:sym typeface="Rockwell"/>
              </a:rPr>
              <a:t> </a:t>
            </a:r>
            <a:r>
              <a:rPr lang="en" sz="5200">
                <a:latin typeface="Rockwell"/>
                <a:ea typeface="Rockwell"/>
                <a:cs typeface="Rockwell"/>
                <a:sym typeface="Rockwell"/>
              </a:rPr>
              <a:t>SAFETY CERTIFIED?</a:t>
            </a:r>
            <a:endParaRPr sz="5200"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120" name="Google Shape;120;p21"/>
          <p:cNvSpPr txBox="1"/>
          <p:nvPr/>
        </p:nvSpPr>
        <p:spPr>
          <a:xfrm>
            <a:off x="3418650" y="2404125"/>
            <a:ext cx="5361000" cy="29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100">
                <a:latin typeface="Rockwell"/>
                <a:ea typeface="Rockwell"/>
                <a:cs typeface="Rockwell"/>
                <a:sym typeface="Rockwell"/>
              </a:rPr>
              <a:t>Do not use this machine unless you have passed your safety certification exam!</a:t>
            </a:r>
            <a:endParaRPr i="1" sz="1100">
              <a:latin typeface="Rockwell"/>
              <a:ea typeface="Rockwell"/>
              <a:cs typeface="Rockwell"/>
              <a:sym typeface="Rockwell"/>
            </a:endParaRPr>
          </a:p>
        </p:txBody>
      </p:sp>
      <p:sp>
        <p:nvSpPr>
          <p:cNvPr id="121" name="Google Shape;121;p21"/>
          <p:cNvSpPr/>
          <p:nvPr/>
        </p:nvSpPr>
        <p:spPr>
          <a:xfrm>
            <a:off x="3004050" y="3445245"/>
            <a:ext cx="3135900" cy="652800"/>
          </a:xfrm>
          <a:prstGeom prst="rect">
            <a:avLst/>
          </a:prstGeom>
          <a:noFill/>
          <a:ln cap="flat" cmpd="sng" w="38100">
            <a:solidFill>
              <a:srgbClr val="D8000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>
                <a:latin typeface="Rockwell"/>
                <a:ea typeface="Rockwell"/>
                <a:cs typeface="Rockwell"/>
                <a:sym typeface="Rockwell"/>
              </a:rPr>
              <a:t>Metal Press</a:t>
            </a:r>
            <a:endParaRPr sz="4000">
              <a:latin typeface="Rockwell"/>
              <a:ea typeface="Rockwell"/>
              <a:cs typeface="Rockwell"/>
              <a:sym typeface="Rockwel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